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7"/>
  </p:notesMasterIdLst>
  <p:sldIdLst>
    <p:sldId id="269" r:id="rId2"/>
    <p:sldId id="279" r:id="rId3"/>
    <p:sldId id="287" r:id="rId4"/>
    <p:sldId id="288" r:id="rId5"/>
    <p:sldId id="292" r:id="rId6"/>
    <p:sldId id="298" r:id="rId7"/>
    <p:sldId id="289" r:id="rId8"/>
    <p:sldId id="291" r:id="rId9"/>
    <p:sldId id="290" r:id="rId10"/>
    <p:sldId id="293" r:id="rId11"/>
    <p:sldId id="294" r:id="rId12"/>
    <p:sldId id="295" r:id="rId13"/>
    <p:sldId id="296" r:id="rId14"/>
    <p:sldId id="297" r:id="rId15"/>
    <p:sldId id="27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66"/>
    <a:srgbClr val="FF0000"/>
    <a:srgbClr val="FFFF00"/>
    <a:srgbClr val="FF33CC"/>
    <a:srgbClr val="FF6600"/>
    <a:srgbClr val="6633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69" d="100"/>
          <a:sy n="69" d="100"/>
        </p:scale>
        <p:origin x="-2002" y="-82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FF36B7-C00B-4EBB-A528-EB492B586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D9D79818-DEE1-4809-B996-F17613D44E5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651C9FA-09AB-4101-B338-A89E917F33BF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1E52951-05E5-4E8D-A369-0431C34171D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03FACB3-B542-419D-AAD3-53ED370C2ABA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2F21755-7807-4F40-9103-C339759462C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7DCD1D9-E32B-4CED-B6E6-146E6AEA6BB1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F0B0434-C7CE-405A-9602-52B4F18D2CD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473BD9B-9427-48B2-8FA4-29AF8C97DD6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21D5BEB-2400-496A-B215-0F02DD7A7CF8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3A6B618E-A1CE-483A-B484-C9896A9D528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5378020-4CD4-4346-9C51-C46ACE7AEF3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E5E3A25-336E-4A4A-8B44-90D0347B4F6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79B3212-BF3F-4960-89DC-91CA78A0D7A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B401765-7E18-4C1D-8E4E-E73E7C5B8E4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0B237-257B-4CD1-98FC-806B6CEFD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4CB7E-26AF-4E27-8273-DC623197B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2326E-26AF-4E7C-9D85-F7583F1D7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AB01-CAA1-4153-91A3-5E91EFCCE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B54B-2006-4D76-8E42-4F292E6B5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13F5-8094-41DF-85F9-9FCE533EA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2D75-9BE3-453F-B5C0-52233E890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FF49-B2BD-480E-A45A-9F96E29A7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7A475-D6B9-48CC-8BB8-0377BAD6A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3F42E-4FBF-4053-B767-F9CDA3A87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31D4-A59C-4F61-AC28-22686B187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8C4E-8D62-4BE1-96E7-D3696DE2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9705CC-12D4-40A0-A65E-9C6822627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26966" y="2157263"/>
            <a:ext cx="571710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Colours and Fruit</a:t>
            </a:r>
          </a:p>
        </p:txBody>
      </p:sp>
      <p:pic>
        <p:nvPicPr>
          <p:cNvPr id="2" name="Picture 7" descr="C:\Users\Rich\Documents\eslkidsworld.com\clip art\Food &amp; Drink\Fruits (A - B)\Apple 4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400" y="339725"/>
            <a:ext cx="1879600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C:\Users\Rich\Documents\eslkidsworld.com\clip art\Food &amp; Drink\Fruits (A - B)\Banana 0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44526">
            <a:off x="6262688" y="757238"/>
            <a:ext cx="241935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Users\Rich\Documents\eslkidsworld.com\clip art\Food &amp; Drink\Fruits (C - I)\Cherries 27.wm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80225" y="4522788"/>
            <a:ext cx="180498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C:\Users\Rich\Documents\eslkidsworld.com\clip art\Food &amp; Drink\Fruits (C - I)\Grapes 19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4625" y="4327525"/>
            <a:ext cx="2157413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18257" y="4298061"/>
            <a:ext cx="571710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an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orange.</a:t>
            </a:r>
          </a:p>
        </p:txBody>
      </p:sp>
      <p:pic>
        <p:nvPicPr>
          <p:cNvPr id="11267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9938" name="Picture 2" descr="C:\Users\Rich\Documents\eslkidsworld.com\clip art\Food &amp; Drink\Fruits (J - Pe)\Orange 1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8850" y="1609725"/>
            <a:ext cx="4754563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18257" y="4298061"/>
            <a:ext cx="571710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pink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peach.</a:t>
            </a:r>
            <a:endParaRPr lang="en-GB" sz="7200" b="1" i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pic>
        <p:nvPicPr>
          <p:cNvPr id="12291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40962" name="Picture 2" descr="C:\Users\Rich\Documents\eslkidsworld.com\clip art\Food &amp; Drink\Fruits (J - Pe)\Peaches 0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6038" y="1471613"/>
            <a:ext cx="3435350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67840" y="4298061"/>
            <a:ext cx="7376159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yellow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pear.</a:t>
            </a:r>
            <a:endParaRPr lang="en-GB" sz="7200" b="1" i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pic>
        <p:nvPicPr>
          <p:cNvPr id="13315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41986" name="Picture 2" descr="C:\Users\Rich\Documents\eslkidsworld.com\clip art\Food &amp; Drink\Fruits (J - Pe)\Pear 3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9725" y="1473200"/>
            <a:ext cx="3446463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38656" y="4298061"/>
            <a:ext cx="7705343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6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66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yellow </a:t>
            </a:r>
            <a:r>
              <a:rPr lang="en-GB" sz="66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and green pineapple.</a:t>
            </a:r>
          </a:p>
        </p:txBody>
      </p:sp>
      <p:pic>
        <p:nvPicPr>
          <p:cNvPr id="14339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43010" name="Picture 2" descr="C:\Users\Rich\Documents\eslkidsworld.com\clip art\Food &amp; Drink\Fruits (Pi - Z)\Pineapple 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983027">
            <a:off x="4687093" y="907257"/>
            <a:ext cx="196691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500188" y="6059488"/>
            <a:ext cx="286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67840" y="4298061"/>
            <a:ext cx="7376159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54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red</a:t>
            </a:r>
            <a:r>
              <a:rPr lang="en-GB" sz="54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</a:t>
            </a:r>
            <a:r>
              <a:rPr lang="en-GB" sz="54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and green watermelon.</a:t>
            </a:r>
            <a:endParaRPr lang="en-GB" sz="5400" b="1" i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pic>
        <p:nvPicPr>
          <p:cNvPr id="15363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45059" name="Picture 3" descr="C:\Users\Rich\Documents\eslkidsworld.com\clip art\Food &amp; Drink\Fruits (Pi - Z)\Watermelon 3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2300" y="1673225"/>
            <a:ext cx="4672013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6729413" y="4889500"/>
            <a:ext cx="2146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88" y="685800"/>
            <a:ext cx="1681162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7831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9" name="Picture 7" descr="C:\Users\Rich\Documents\eslkidsworld.com\clip art\Food &amp; Drink\Fruits (A - B)\Apple 4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1613" y="1611313"/>
            <a:ext cx="3095625" cy="26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818257" y="4298061"/>
            <a:ext cx="571710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red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apple.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88" y="685800"/>
            <a:ext cx="1681162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7831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57984" y="4298061"/>
            <a:ext cx="6754368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yellow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banana.</a:t>
            </a:r>
          </a:p>
        </p:txBody>
      </p:sp>
      <p:pic>
        <p:nvPicPr>
          <p:cNvPr id="6" name="Picture 8" descr="C:\Users\Rich\Documents\eslkidsworld.com\clip art\Food &amp; Drink\Fruits (A - B)\Banana 0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44526">
            <a:off x="3836988" y="2173288"/>
            <a:ext cx="3259137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1681163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743456" y="231269"/>
            <a:ext cx="7229855" cy="1171574"/>
          </a:xfrm>
          <a:prstGeom prst="wedgeEllipseCallout">
            <a:avLst>
              <a:gd name="adj1" fmla="val -59568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 are they?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06880" y="4298061"/>
            <a:ext cx="743712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They are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purple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grapes.</a:t>
            </a:r>
          </a:p>
        </p:txBody>
      </p:sp>
      <p:pic>
        <p:nvPicPr>
          <p:cNvPr id="6" name="Picture 10" descr="C:\Users\Rich\Documents\eslkidsworld.com\clip art\Food &amp; Drink\Fruits (C - I)\Grapes 1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35238" y="1431925"/>
            <a:ext cx="5926137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1681163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743456" y="231269"/>
            <a:ext cx="7229855" cy="1171574"/>
          </a:xfrm>
          <a:prstGeom prst="wedgeEllipseCallout">
            <a:avLst>
              <a:gd name="adj1" fmla="val -59568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 are they?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06880" y="4298061"/>
            <a:ext cx="743712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They are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red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cherries.</a:t>
            </a:r>
          </a:p>
        </p:txBody>
      </p:sp>
      <p:pic>
        <p:nvPicPr>
          <p:cNvPr id="7" name="Picture 9" descr="C:\Users\Rich\Documents\eslkidsworld.com\clip art\Food &amp; Drink\Fruits (C - I)\Cherries 27.wm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81413" y="1633538"/>
            <a:ext cx="3536950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1681163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743456" y="231269"/>
            <a:ext cx="7229855" cy="1171574"/>
          </a:xfrm>
          <a:prstGeom prst="wedgeEllipseCallout">
            <a:avLst>
              <a:gd name="adj1" fmla="val -59568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 are they?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06880" y="4298061"/>
            <a:ext cx="743712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They are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red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strawberries.</a:t>
            </a:r>
          </a:p>
        </p:txBody>
      </p:sp>
      <p:pic>
        <p:nvPicPr>
          <p:cNvPr id="44034" name="Picture 2" descr="C:\Users\Rich\Documents\eslkidsworld.com\clip art\Food &amp; Drink\Fruits (Pi - Z)\Strawberries 1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68738" y="1560513"/>
            <a:ext cx="3205162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88" y="685800"/>
            <a:ext cx="1681162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7831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43456" y="4298061"/>
            <a:ext cx="7400544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green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and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brown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kiwi.</a:t>
            </a:r>
          </a:p>
        </p:txBody>
      </p:sp>
      <p:pic>
        <p:nvPicPr>
          <p:cNvPr id="36866" name="Picture 2" descr="C:\Users\Rich\Documents\eslkidsworld.com\clip art\Food &amp; Drink\Fruits (J - Pe)\Kiwis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5038" y="1606550"/>
            <a:ext cx="3913187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10"/>
          <p:cNvSpPr txBox="1">
            <a:spLocks noChangeArrowheads="1"/>
          </p:cNvSpPr>
          <p:nvPr/>
        </p:nvSpPr>
        <p:spPr bwMode="auto">
          <a:xfrm>
            <a:off x="4291013" y="5121275"/>
            <a:ext cx="2865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88" y="685800"/>
            <a:ext cx="1681162" cy="45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7831"/>
              <a:gd name="adj2" fmla="val 9092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38528" y="4298061"/>
            <a:ext cx="7205471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yellow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lemon.</a:t>
            </a:r>
          </a:p>
        </p:txBody>
      </p:sp>
      <p:pic>
        <p:nvPicPr>
          <p:cNvPr id="37890" name="Picture 2" descr="C:\Users\Rich\Documents\eslkidsworld.com\clip art\Food &amp; Drink\Fruits (J - Pe)\Lemon 0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4400" y="1601788"/>
            <a:ext cx="362902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18257" y="4298061"/>
            <a:ext cx="571710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a green lime.</a:t>
            </a:r>
          </a:p>
        </p:txBody>
      </p:sp>
      <p:pic>
        <p:nvPicPr>
          <p:cNvPr id="10243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738" y="795338"/>
            <a:ext cx="145891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-69540"/>
              <a:gd name="adj2" fmla="val 11069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8914" name="Picture 2" descr="C:\Users\Rich\Documents\eslkidsworld.com\clip art\Food &amp; Drink\Fruits (J - Pe)\Lime 0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1638300"/>
            <a:ext cx="4084638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Box 10"/>
          <p:cNvSpPr txBox="1">
            <a:spLocks noChangeArrowheads="1"/>
          </p:cNvSpPr>
          <p:nvPr/>
        </p:nvSpPr>
        <p:spPr bwMode="auto">
          <a:xfrm>
            <a:off x="5522913" y="5145088"/>
            <a:ext cx="2865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2929</TotalTime>
  <Words>141</Words>
  <Application>Microsoft Office PowerPoint</Application>
  <PresentationFormat>On-screen Show (4:3)</PresentationFormat>
  <Paragraphs>48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 and Fruit</dc:title>
  <dc:creator>ESL Kids World</dc:creator>
  <cp:lastModifiedBy>Richard</cp:lastModifiedBy>
  <cp:revision>265</cp:revision>
  <dcterms:created xsi:type="dcterms:W3CDTF">2006-07-18T19:14:56Z</dcterms:created>
  <dcterms:modified xsi:type="dcterms:W3CDTF">2020-03-23T03:32:25Z</dcterms:modified>
</cp:coreProperties>
</file>